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8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</p:sldIdLst>
  <p:sldSz cy="6858000" cx="12192000"/>
  <p:notesSz cx="6858000" cy="9144000"/>
  <p:embeddedFontLst>
    <p:embeddedFont>
      <p:font typeface="Inter"/>
      <p:regular r:id="rId13"/>
      <p:bold r:id="rId14"/>
    </p:embeddedFont>
    <p:embeddedFont>
      <p:font typeface="Lora"/>
      <p:regular r:id="rId15"/>
      <p:bold r:id="rId16"/>
      <p:italic r:id="rId17"/>
      <p:boldItalic r:id="rId18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r:id="rId19" roundtripDataSignature="AMtx7mg8EjUnPRKi5PZMnA0DopunYLoCa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font" Target="fonts/Inter-regular.fntdata"/><Relationship Id="rId12" Type="http://schemas.openxmlformats.org/officeDocument/2006/relationships/slide" Target="slides/slide8.xml"/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15" Type="http://schemas.openxmlformats.org/officeDocument/2006/relationships/font" Target="fonts/Lora-regular.fntdata"/><Relationship Id="rId14" Type="http://schemas.openxmlformats.org/officeDocument/2006/relationships/font" Target="fonts/Inter-bold.fntdata"/><Relationship Id="rId17" Type="http://schemas.openxmlformats.org/officeDocument/2006/relationships/font" Target="fonts/Lora-italic.fntdata"/><Relationship Id="rId16" Type="http://schemas.openxmlformats.org/officeDocument/2006/relationships/font" Target="fonts/Lora-bold.fntdata"/><Relationship Id="rId5" Type="http://schemas.openxmlformats.org/officeDocument/2006/relationships/slide" Target="slides/slide1.xml"/><Relationship Id="rId19" Type="http://customschemas.google.com/relationships/presentationmetadata" Target="metadata"/><Relationship Id="rId6" Type="http://schemas.openxmlformats.org/officeDocument/2006/relationships/slide" Target="slides/slide2.xml"/><Relationship Id="rId18" Type="http://schemas.openxmlformats.org/officeDocument/2006/relationships/font" Target="fonts/Lora-boldItalic.fntdata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2df02ff2548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2df02ff2548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6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8" name="Google Shape;88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p2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3" name="Google Shape;93;p2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96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98" name="Google Shape;98;p3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4" name="Google Shape;104;p4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07" name="Shape 10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8" name="Google Shape;108;p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09" name="Google Shape;109;p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6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15" name="Google Shape;115;p6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21" name="Google Shape;121;p7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9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9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8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9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9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10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10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11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11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12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12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13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13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13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13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13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1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1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1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1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1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1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6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6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6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7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7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7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8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Relationship Id="rId4" Type="http://schemas.openxmlformats.org/officeDocument/2006/relationships/image" Target="../media/image2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g2df02ff2548_0_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111500" y="2991267"/>
            <a:ext cx="6178966" cy="37173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g2df02ff2548_0_5"/>
          <p:cNvSpPr txBox="1"/>
          <p:nvPr/>
        </p:nvSpPr>
        <p:spPr>
          <a:xfrm>
            <a:off x="1219467" y="875500"/>
            <a:ext cx="9867600" cy="1805700"/>
          </a:xfrm>
          <a:prstGeom prst="rect">
            <a:avLst/>
          </a:prstGeom>
          <a:noFill/>
          <a:ln>
            <a:noFill/>
          </a:ln>
        </p:spPr>
        <p:txBody>
          <a:bodyPr anchorCtr="0" anchor="t" bIns="121900" lIns="121900" spcFirstLastPara="1" rIns="121900" wrap="square" tIns="121900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300">
                <a:solidFill>
                  <a:schemeClr val="lt1"/>
                </a:solidFill>
                <a:latin typeface="Lora"/>
                <a:ea typeface="Lora"/>
                <a:cs typeface="Lora"/>
                <a:sym typeface="Lora"/>
              </a:rPr>
              <a:t>Welcome to</a:t>
            </a:r>
            <a:endParaRPr sz="9300">
              <a:solidFill>
                <a:schemeClr val="lt1"/>
              </a:solidFill>
              <a:latin typeface="Lora"/>
              <a:ea typeface="Lora"/>
              <a:cs typeface="Lora"/>
              <a:sym typeface="Lora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9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1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/>
          <a:p>
            <a:pPr indent="0" lvl="0" marL="0" rt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7200"/>
              <a:buFont typeface="Calibri"/>
              <a:buNone/>
            </a:pPr>
            <a:r>
              <a:rPr lang="en-US" sz="7200"/>
              <a:t>THE GRADUATION</a:t>
            </a:r>
            <a:endParaRPr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/>
              <a:t>PROVERBS 22:6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sz="4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77A7B"/>
              </a:buClr>
              <a:buSzPts val="4400"/>
              <a:buNone/>
            </a:pPr>
            <a:r>
              <a:rPr b="0" i="0" lang="en-US" sz="4400">
                <a:solidFill>
                  <a:srgbClr val="777A7B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6 </a:t>
            </a:r>
            <a:r>
              <a:rPr b="0" i="0" lang="en-US" sz="4400">
                <a:solidFill>
                  <a:srgbClr val="121212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Train up a child in the way he should go: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1212"/>
              </a:buClr>
              <a:buSzPts val="4400"/>
              <a:buNone/>
            </a:pPr>
            <a:r>
              <a:rPr b="0" i="0" lang="en-US" sz="4400">
                <a:solidFill>
                  <a:srgbClr val="121212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And when he is old, he will not depart from it.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3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01" name="Google Shape;101;p3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rPr lang="en-US" sz="4400"/>
              <a:t>I PETER 4:8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400"/>
              <a:buNone/>
            </a:pPr>
            <a:r>
              <a:t/>
            </a:r>
            <a:endParaRPr sz="44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1212"/>
              </a:buClr>
              <a:buSzPts val="4400"/>
              <a:buNone/>
            </a:pPr>
            <a:r>
              <a:rPr b="0" i="0" lang="en-US" sz="4400">
                <a:solidFill>
                  <a:srgbClr val="121212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 Most of all, love each other as if your life depended on it. Love makes up for practically anything.</a:t>
            </a:r>
            <a:endParaRPr sz="440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4"/>
          <p:cNvSpPr txBox="1"/>
          <p:nvPr>
            <p:ph idx="1" type="body"/>
          </p:nvPr>
        </p:nvSpPr>
        <p:spPr>
          <a:xfrm>
            <a:off x="838200" y="342900"/>
            <a:ext cx="10515600" cy="5834063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 lnSpcReduction="20000"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rPr lang="en-US" sz="3600"/>
              <a:t>ROMANS 8:5-8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600"/>
              <a:buNone/>
            </a:pPr>
            <a:r>
              <a:t/>
            </a:r>
            <a:endParaRPr sz="36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77A7B"/>
              </a:buClr>
              <a:buSzPts val="3600"/>
              <a:buNone/>
            </a:pPr>
            <a:r>
              <a:rPr b="0" i="0" lang="en-US" sz="3500">
                <a:solidFill>
                  <a:srgbClr val="777A7B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5 </a:t>
            </a:r>
            <a:r>
              <a:rPr b="0" i="0" lang="en-US" sz="3500">
                <a:solidFill>
                  <a:srgbClr val="121212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Those who are dominated by the sinful nature think about sinful things, but those who are controlled by the Holy Spirit think about things that please the Spirit. </a:t>
            </a:r>
            <a:r>
              <a:rPr b="0" i="0" lang="en-US" sz="3500">
                <a:solidFill>
                  <a:srgbClr val="777A7B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6 </a:t>
            </a:r>
            <a:r>
              <a:rPr b="0" i="0" lang="en-US" sz="3500">
                <a:solidFill>
                  <a:srgbClr val="121212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So letting your sinful nature control your mind leads to death. But letting the Spirit control your mind leads to life and peace. </a:t>
            </a:r>
            <a:r>
              <a:rPr b="0" i="0" lang="en-US" sz="3500">
                <a:solidFill>
                  <a:srgbClr val="777A7B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7 </a:t>
            </a:r>
            <a:r>
              <a:rPr b="0" i="0" lang="en-US" sz="3500">
                <a:solidFill>
                  <a:srgbClr val="121212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For the sinful nature is always hostile to God. It never did obey God’s laws, and it never will. </a:t>
            </a:r>
            <a:r>
              <a:rPr b="0" i="0" lang="en-US" sz="3500">
                <a:solidFill>
                  <a:srgbClr val="777A7B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8 </a:t>
            </a:r>
            <a:r>
              <a:rPr b="0" i="0" lang="en-US" sz="3500">
                <a:solidFill>
                  <a:srgbClr val="121212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That’s why those who are still under the control of their sinful nature can never please God.</a:t>
            </a:r>
            <a:endParaRPr sz="350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0" name="Shape 1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Google Shape;111;p5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2" name="Google Shape;112;p5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-254000" lvl="0" marL="22860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Char char="•"/>
            </a:pPr>
            <a:r>
              <a:rPr lang="en-US" sz="4000"/>
              <a:t>COLOSSIANS 3:5</a:t>
            </a:r>
            <a:endParaRPr/>
          </a:p>
          <a:p>
            <a:pPr indent="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77A7B"/>
              </a:buClr>
              <a:buSzPts val="4000"/>
              <a:buNone/>
            </a:pPr>
            <a:r>
              <a:rPr b="0" i="0" lang="en-US" sz="4000">
                <a:solidFill>
                  <a:srgbClr val="777A7B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5 </a:t>
            </a:r>
            <a:r>
              <a:rPr b="0" i="0" lang="en-US" sz="4000">
                <a:solidFill>
                  <a:srgbClr val="121212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So put to death the sinful, earthly things lurking within you. Have nothing to do with sexual immorality, impurity, lust, and evil desires. Don’t be greedy, for a greedy person is an idolater, worshiping the things of this world. </a:t>
            </a:r>
            <a:endParaRPr sz="4000"/>
          </a:p>
          <a:p>
            <a:pPr indent="-50800" lvl="0" marL="22860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r>
              <a:t/>
            </a:r>
            <a:endParaRPr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Google Shape;117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18" name="Google Shape;118;p6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2 TIMOTHY 2:22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777A7B"/>
              </a:buClr>
              <a:buSzPts val="4000"/>
              <a:buNone/>
            </a:pPr>
            <a:r>
              <a:rPr b="0" i="0" lang="en-US" sz="4000">
                <a:solidFill>
                  <a:srgbClr val="777A7B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2 </a:t>
            </a:r>
            <a:r>
              <a:rPr b="0" i="0" lang="en-US" sz="4000">
                <a:solidFill>
                  <a:srgbClr val="121212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Run from anything that stimulates youthful lusts. Instead, pursue righteous living, faithfulness, love, and peace. Enjoy the companionship of those who call on the Lord with pure hearts.</a:t>
            </a:r>
            <a:endParaRPr sz="400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7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t/>
            </a:r>
            <a:endParaRPr/>
          </a:p>
        </p:txBody>
      </p:sp>
      <p:sp>
        <p:nvSpPr>
          <p:cNvPr id="124" name="Google Shape;124;p7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/>
          <a:p>
            <a:pPr indent="0" lvl="0" marL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4000"/>
              <a:t>II CHRONICLES 16:9</a:t>
            </a:r>
            <a:endParaRPr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t/>
            </a:r>
            <a:endParaRPr sz="4000"/>
          </a:p>
          <a:p>
            <a:pPr indent="0" lvl="0" marL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121212"/>
              </a:buClr>
              <a:buSzPts val="4000"/>
              <a:buNone/>
            </a:pPr>
            <a:r>
              <a:rPr b="0" i="0" lang="en-US" sz="4000">
                <a:solidFill>
                  <a:srgbClr val="121212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The eyes of the </a:t>
            </a:r>
            <a:r>
              <a:rPr b="0" i="0" lang="en-US" sz="4000" cap="small">
                <a:solidFill>
                  <a:srgbClr val="121212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Lord</a:t>
            </a:r>
            <a:r>
              <a:rPr b="0" i="0" lang="en-US" sz="4000">
                <a:solidFill>
                  <a:srgbClr val="121212"/>
                </a:solidFill>
                <a:highlight>
                  <a:srgbClr val="FFFFFF"/>
                </a:highlight>
                <a:latin typeface="Inter"/>
                <a:ea typeface="Inter"/>
                <a:cs typeface="Inter"/>
                <a:sym typeface="Inter"/>
              </a:rPr>
              <a:t> search the whole earth in order to strengthen those whose hearts are fully committed to him. </a:t>
            </a:r>
            <a:endParaRPr sz="400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2024-05-21T13:56:14Z</dcterms:created>
  <dc:creator>kevin woodcock</dc:creator>
</cp:coreProperties>
</file>